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71" r:id="rId5"/>
    <p:sldId id="272" r:id="rId6"/>
    <p:sldId id="273" r:id="rId7"/>
    <p:sldId id="274" r:id="rId8"/>
    <p:sldId id="275" r:id="rId9"/>
    <p:sldId id="270" r:id="rId10"/>
    <p:sldId id="291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2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45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87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24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9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0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5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5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0FAB-D37D-4D26-BB72-9D06D89C6F8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10DA-5F81-4751-96F5-8E69A8FFF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4c.t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365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c.t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01092"/>
            <a:ext cx="7772400" cy="147002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COMMENT UN ETUDIANT/DIPLOME S’INSCRIT SUR WWW.4C.TN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869087" cy="37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60" y="936105"/>
            <a:ext cx="39560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6453" y="4005064"/>
            <a:ext cx="5976664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3/ Entrez votre compte institutionnel et cliquez sur suivant</a:t>
            </a:r>
          </a:p>
          <a:p>
            <a:r>
              <a:rPr lang="fr-FR" sz="1600" dirty="0"/>
              <a:t>4/ Entrez votre mot de passe et cliquez sur « se connecter » </a:t>
            </a:r>
          </a:p>
          <a:p>
            <a:endParaRPr lang="fr-FR" sz="1600" dirty="0"/>
          </a:p>
          <a:p>
            <a:r>
              <a:rPr lang="fr-FR" sz="1600" dirty="0"/>
              <a:t>Dans la cas où vous avez oublié votre mot de passe, cliquez sur « j’ai oublié mon mot de passe». Vous recevrez un nouveau mot de passe sur votre compte personnel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BAC1EFF-B2CA-4C83-877F-E3AFF888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4" y="116632"/>
            <a:ext cx="6047958" cy="544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818038"/>
            <a:ext cx="5472608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1/ Remplissez les champs</a:t>
            </a:r>
          </a:p>
          <a:p>
            <a:r>
              <a:rPr lang="fr-FR" dirty="0"/>
              <a:t>2/ Créez votre mot de passe </a:t>
            </a:r>
          </a:p>
          <a:p>
            <a:r>
              <a:rPr lang="fr-FR" dirty="0"/>
              <a:t>3/ Cliquez sur « inscription »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8742A-0D3B-4EDE-B49C-D0F9CC68F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617" y="4653136"/>
            <a:ext cx="4156765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Aller sur le site: </a:t>
            </a:r>
            <a:r>
              <a:rPr lang="fr-FR" sz="1600" dirty="0">
                <a:hlinkClick r:id="rId2"/>
              </a:rPr>
              <a:t>www.4C.tn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Cliquez sur « s’inscrire »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032EEA8-3425-4CFE-8742-E17C8C952A57}"/>
              </a:ext>
            </a:extLst>
          </p:cNvPr>
          <p:cNvGrpSpPr/>
          <p:nvPr/>
        </p:nvGrpSpPr>
        <p:grpSpPr>
          <a:xfrm>
            <a:off x="1619672" y="713347"/>
            <a:ext cx="5976664" cy="3723765"/>
            <a:chOff x="2051720" y="1602789"/>
            <a:chExt cx="4647396" cy="2978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602789"/>
              <a:ext cx="4647396" cy="2978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Donut 2"/>
            <p:cNvSpPr/>
            <p:nvPr/>
          </p:nvSpPr>
          <p:spPr>
            <a:xfrm>
              <a:off x="4860032" y="1602789"/>
              <a:ext cx="1043391" cy="263230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A75A1DEC-EDE6-43F5-8F58-256CD61E7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358" y="3284984"/>
            <a:ext cx="7416824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1/ choisissez votre profil « étudiant » ou « diplômé »</a:t>
            </a:r>
          </a:p>
          <a:p>
            <a:r>
              <a:rPr lang="fr-FR" sz="1600" dirty="0"/>
              <a:t>2/ si vous ne disposez pas d’un compte institutionnel office, cliquez sur « créer un compte office365 »</a:t>
            </a:r>
          </a:p>
          <a:p>
            <a:endParaRPr lang="fr-F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B2809-8337-49A4-9D52-B9FDD9D5D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60F51577-DBBF-458C-B783-53D7F83EBEBF}"/>
              </a:ext>
            </a:extLst>
          </p:cNvPr>
          <p:cNvGrpSpPr/>
          <p:nvPr/>
        </p:nvGrpSpPr>
        <p:grpSpPr>
          <a:xfrm>
            <a:off x="1025860" y="836712"/>
            <a:ext cx="7308304" cy="2246493"/>
            <a:chOff x="1025860" y="836712"/>
            <a:chExt cx="7308304" cy="22464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60" y="836712"/>
              <a:ext cx="7308304" cy="224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ercle : creux 2">
              <a:extLst>
                <a:ext uri="{FF2B5EF4-FFF2-40B4-BE49-F238E27FC236}">
                  <a16:creationId xmlns:a16="http://schemas.microsoft.com/office/drawing/2014/main" id="{F45084FC-B63A-489D-B24A-E739EE4D1C0C}"/>
                </a:ext>
              </a:extLst>
            </p:cNvPr>
            <p:cNvSpPr/>
            <p:nvPr/>
          </p:nvSpPr>
          <p:spPr>
            <a:xfrm>
              <a:off x="4788024" y="2276872"/>
              <a:ext cx="2016224" cy="648072"/>
            </a:xfrm>
            <a:prstGeom prst="donut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4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63222" cy="499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2753" y="3437756"/>
            <a:ext cx="4680520" cy="30469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3/ Choisissez votre profil « Etudiant » ou « </a:t>
            </a:r>
            <a:r>
              <a:rPr lang="fr-FR" sz="1600" dirty="0" err="1"/>
              <a:t>Alumni</a:t>
            </a:r>
            <a:r>
              <a:rPr lang="fr-FR" sz="1600" dirty="0"/>
              <a:t> (diplômé) »</a:t>
            </a:r>
          </a:p>
          <a:p>
            <a:r>
              <a:rPr lang="fr-FR" sz="1600" dirty="0"/>
              <a:t>4/ Remplir les champs</a:t>
            </a:r>
          </a:p>
          <a:p>
            <a:r>
              <a:rPr lang="fr-FR" sz="1600" dirty="0"/>
              <a:t>5/ créer un mot de passe pour votre nouveau compte institutionnel office</a:t>
            </a:r>
          </a:p>
          <a:p>
            <a:r>
              <a:rPr lang="fr-FR" sz="1600" dirty="0"/>
              <a:t>6/Entrez votre compte personnel </a:t>
            </a:r>
          </a:p>
          <a:p>
            <a:r>
              <a:rPr lang="fr-FR" sz="1600" dirty="0"/>
              <a:t>7/ Entrez le code de votre parrain ainsi que son code du champ, si vous n’en disposez pas, vous pouvez ignorer ces deux champs </a:t>
            </a:r>
          </a:p>
          <a:p>
            <a:r>
              <a:rPr lang="fr-FR" sz="1600" dirty="0"/>
              <a:t>8/ cochez la case « Accepter les termes et conditions »</a:t>
            </a:r>
          </a:p>
          <a:p>
            <a:r>
              <a:rPr lang="fr-FR" sz="1600" dirty="0"/>
              <a:t>9/ répondre aux questions « je ne suis pas un robot »</a:t>
            </a:r>
          </a:p>
          <a:p>
            <a:r>
              <a:rPr lang="fr-FR" sz="1600" dirty="0"/>
              <a:t>10/ cliquez sur « Activez votre compte 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D4298-4273-4259-BA4F-F22EF0198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5434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157192"/>
            <a:ext cx="532859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« copier » et allez sur </a:t>
            </a:r>
            <a:r>
              <a:rPr lang="fr-FR" dirty="0">
                <a:hlinkClick r:id="rId3"/>
              </a:rPr>
              <a:t>www.office365.com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170A4-6859-4830-8164-25E565E22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  <p:sp>
        <p:nvSpPr>
          <p:cNvPr id="2" name="Cercle : creux 1">
            <a:extLst>
              <a:ext uri="{FF2B5EF4-FFF2-40B4-BE49-F238E27FC236}">
                <a16:creationId xmlns:a16="http://schemas.microsoft.com/office/drawing/2014/main" id="{39C12E26-390D-4D41-9546-D4AC4E1D02FA}"/>
              </a:ext>
            </a:extLst>
          </p:cNvPr>
          <p:cNvSpPr/>
          <p:nvPr/>
        </p:nvSpPr>
        <p:spPr>
          <a:xfrm>
            <a:off x="5076056" y="2132856"/>
            <a:ext cx="1080120" cy="648072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8" y="936104"/>
            <a:ext cx="3444071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6104"/>
            <a:ext cx="3472630" cy="27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228" y="4005064"/>
            <a:ext cx="7374442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3/ Collez votre compte institutionnel et cliquez sur suivant</a:t>
            </a:r>
          </a:p>
          <a:p>
            <a:r>
              <a:rPr lang="fr-FR" dirty="0"/>
              <a:t>4/ Entrez votre mot de passe et cliquez sur « se connecter » </a:t>
            </a:r>
          </a:p>
          <a:p>
            <a:endParaRPr lang="fr-FR" dirty="0"/>
          </a:p>
          <a:p>
            <a:r>
              <a:rPr lang="fr-FR" dirty="0"/>
              <a:t>Dans la cas où vous avez oublié votre mot de passe, cliquez sur « j’ai oublié mon mot de passe». Vous recevrez un nouveau mot de passe sur votre compte personnel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34C32C0-A3EB-4EC2-B1D6-F3907C8AA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36105"/>
            <a:ext cx="6550124" cy="232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596327"/>
            <a:ext cx="5904656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1/Cliquez sur « configurer maintenant » pour rajouter votre n de téléphone et votre compte email personnel</a:t>
            </a:r>
          </a:p>
          <a:p>
            <a:r>
              <a:rPr lang="fr-FR" dirty="0"/>
              <a:t>2/Cliquez sur « Terminer »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18862-E9EA-4576-AAA1-661BB1CD5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4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36105"/>
            <a:ext cx="30241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8610" y="4437112"/>
            <a:ext cx="288032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Cliquez sur « Accepter 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12704-181B-423C-AB1C-0176FEFA6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  <p:sp>
        <p:nvSpPr>
          <p:cNvPr id="3" name="Cercle : creux 2">
            <a:extLst>
              <a:ext uri="{FF2B5EF4-FFF2-40B4-BE49-F238E27FC236}">
                <a16:creationId xmlns:a16="http://schemas.microsoft.com/office/drawing/2014/main" id="{FC7DD2CE-0843-4F27-84C4-3267193D2ADD}"/>
              </a:ext>
            </a:extLst>
          </p:cNvPr>
          <p:cNvSpPr/>
          <p:nvPr/>
        </p:nvSpPr>
        <p:spPr>
          <a:xfrm>
            <a:off x="4283968" y="3406255"/>
            <a:ext cx="936104" cy="466997"/>
          </a:xfrm>
          <a:prstGeom prst="donut">
            <a:avLst>
              <a:gd name="adj" fmla="val 5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1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6027"/>
            <a:ext cx="7308304" cy="224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429000"/>
            <a:ext cx="7308304" cy="9233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1/ Revenez sur </a:t>
            </a:r>
            <a:r>
              <a:rPr lang="fr-FR" dirty="0">
                <a:hlinkClick r:id="rId3"/>
              </a:rPr>
              <a:t>www.4c.tn</a:t>
            </a:r>
            <a:endParaRPr lang="fr-FR" dirty="0"/>
          </a:p>
          <a:p>
            <a:r>
              <a:rPr lang="fr-FR" dirty="0"/>
              <a:t>2/ Choisissez votre profil « étudiant » ou « diplômé »</a:t>
            </a:r>
          </a:p>
          <a:p>
            <a:r>
              <a:rPr lang="fr-FR" dirty="0"/>
              <a:t>3/ Cliquez sur « inscription avec office 365 »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BAC1EFF-B2CA-4C83-877F-E3AFF8880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122</Words>
  <Application>Microsoft Office PowerPoint</Application>
  <PresentationFormat>Affichage à l'écran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COMMENT UN ETUDIANT/DIPLOME S’INSCRIT SUR WWW.4C.TN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Guermazi</dc:creator>
  <cp:lastModifiedBy>amira guermazi</cp:lastModifiedBy>
  <cp:revision>38</cp:revision>
  <dcterms:created xsi:type="dcterms:W3CDTF">2018-11-01T10:24:50Z</dcterms:created>
  <dcterms:modified xsi:type="dcterms:W3CDTF">2019-01-18T17:27:40Z</dcterms:modified>
</cp:coreProperties>
</file>